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6" r:id="rId3"/>
    <p:sldId id="256" r:id="rId4"/>
    <p:sldId id="261" r:id="rId5"/>
    <p:sldId id="270" r:id="rId6"/>
    <p:sldId id="263" r:id="rId7"/>
    <p:sldId id="267" r:id="rId8"/>
    <p:sldId id="259" r:id="rId9"/>
    <p:sldId id="260" r:id="rId10"/>
    <p:sldId id="262" r:id="rId11"/>
    <p:sldId id="264" r:id="rId12"/>
    <p:sldId id="268" r:id="rId13"/>
    <p:sldId id="265" r:id="rId14"/>
    <p:sldId id="269" r:id="rId15"/>
    <p:sldId id="276" r:id="rId16"/>
    <p:sldId id="271" r:id="rId17"/>
    <p:sldId id="272" r:id="rId18"/>
    <p:sldId id="277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1590D2F-7084-4349-BF8B-82C267FF9A5B}">
          <p14:sldIdLst>
            <p14:sldId id="257"/>
          </p14:sldIdLst>
        </p14:section>
        <p14:section name="何谓设备体验" id="{5FC9EA82-718B-4204-AFEC-DDA15709E7B2}">
          <p14:sldIdLst>
            <p14:sldId id="266"/>
            <p14:sldId id="256"/>
            <p14:sldId id="261"/>
            <p14:sldId id="270"/>
            <p14:sldId id="263"/>
          </p14:sldIdLst>
        </p14:section>
        <p14:section name="是如何被腐蚀的" id="{6CC6A937-2811-4DDA-A18C-2E0C434DF5F8}">
          <p14:sldIdLst>
            <p14:sldId id="267"/>
            <p14:sldId id="259"/>
            <p14:sldId id="260"/>
            <p14:sldId id="262"/>
            <p14:sldId id="264"/>
          </p14:sldIdLst>
        </p14:section>
        <p14:section name="保护『设备体验』" id="{C7765F05-8327-4190-95FE-9CE0C35272AC}">
          <p14:sldIdLst>
            <p14:sldId id="268"/>
            <p14:sldId id="265"/>
            <p14:sldId id="269"/>
            <p14:sldId id="276"/>
            <p14:sldId id="271"/>
            <p14:sldId id="272"/>
            <p14:sldId id="277"/>
          </p14:sldIdLst>
        </p14:section>
        <p14:section name="捍卫『设备体验』" id="{4B2480EB-F589-4EA8-B158-4211497F1024}">
          <p14:sldIdLst>
            <p14:sldId id="274"/>
            <p14:sldId id="275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56" autoAdjust="0"/>
  </p:normalViewPr>
  <p:slideViewPr>
    <p:cSldViewPr>
      <p:cViewPr varScale="1">
        <p:scale>
          <a:sx n="85" d="100"/>
          <a:sy n="85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8343-156E-491D-A659-DC01EF0BAA0D}" type="datetimeFigureOut">
              <a:rPr lang="zh-CN" altLang="en-US" smtClean="0"/>
              <a:t>2013/7/11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1951-F53B-4575-ADBB-01494D5F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23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很多用户能模糊的感觉到，是安装的应用拖慢了手机，而且费电。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1951-F53B-4575-ADBB-01494D5FCB9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连续的</a:t>
            </a:r>
            <a:r>
              <a:rPr lang="en-US" altLang="zh-CN" dirty="0" smtClean="0"/>
              <a:t>IO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Media Server</a:t>
            </a:r>
            <a:r>
              <a:rPr lang="zh-CN" altLang="en-US" dirty="0" smtClean="0"/>
              <a:t>的蝴蝶效应</a:t>
            </a:r>
            <a:endParaRPr lang="en-US" altLang="zh-CN" dirty="0" smtClean="0"/>
          </a:p>
          <a:p>
            <a:r>
              <a:rPr lang="zh-CN" altLang="en-US" dirty="0" smtClean="0"/>
              <a:t>进程创建：全局事件、后台服务重启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1951-F53B-4575-ADBB-01494D5FCB9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对齐：</a:t>
            </a:r>
            <a:r>
              <a:rPr lang="en-US" altLang="zh-CN" dirty="0" smtClean="0"/>
              <a:t>15min/30min/1h/0.5d/1d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1951-F53B-4575-ADBB-01494D5FCB9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4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asisfeng/deagle/tree/master/src/com/oasisfeng/android/pattern/updat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988840"/>
            <a:ext cx="7932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应用的</a:t>
            </a:r>
            <a:r>
              <a:rPr lang="en-US" altLang="zh-CN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优化</a:t>
            </a:r>
            <a:endParaRPr lang="zh-CN" altLang="en-US" sz="4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4943" y="4509120"/>
            <a:ext cx="22803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锋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oasisfeng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是如何被腐蚀的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耗电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的元凶：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CPU / 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基带</a:t>
            </a:r>
            <a:endParaRPr lang="en-US" altLang="zh-CN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非对齐的频繁唤醒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周期性的网络请求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濒临耗尽的内存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滴水穿石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虚尾箭头 3"/>
          <p:cNvSpPr/>
          <p:nvPr/>
        </p:nvSpPr>
        <p:spPr>
          <a:xfrm rot="10800000">
            <a:off x="6228184" y="2348880"/>
            <a:ext cx="468052" cy="1440160"/>
          </a:xfrm>
          <a:prstGeom prst="stripedRightArrow">
            <a:avLst>
              <a:gd name="adj1" fmla="val 55379"/>
              <a:gd name="adj2" fmla="val 66677"/>
            </a:avLst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0252" y="282331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私有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Push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39938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 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持久</a:t>
            </a:r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的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后台服务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是如何被腐蚀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什么样的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在未使用时也会过快的消耗电量？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1:  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基于长连接的自有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PUSH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机制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2: 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短周期非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对齐的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AlarmManager</a:t>
            </a:r>
            <a:endParaRPr lang="en-US" altLang="zh-CN" sz="24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 3:  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不合理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的使用 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WakeLock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/ 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WifiLock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8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048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4000" b="1" dirty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4000" b="1" dirty="0">
              <a:solidFill>
                <a:srgbClr val="F79646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8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除非万不得已，不要静态声明 </a:t>
            </a:r>
            <a:r>
              <a:rPr lang="en-US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Broadcast Receiver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大部分静态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Receiver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都可以用动态注册的方式替代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CONNECTIVITY_CHANGE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如需在网络可用时同步数据，考虑 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SyncAdapter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6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倘若情非得已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适时禁用：</a:t>
            </a:r>
            <a:r>
              <a:rPr lang="en-US" altLang="zh-CN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微软雅黑" pitchFamily="34" charset="-122"/>
              </a:rPr>
              <a:t>PackageManager.</a:t>
            </a:r>
            <a:r>
              <a:rPr lang="en-US" altLang="zh-CN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setComponentEnabledSetting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指定与后续处理相一致的进程：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en-US" altLang="zh-CN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android:process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特例：应用自身更新事件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2"/>
                </a:solidFill>
                <a:ea typeface="微软雅黑" pitchFamily="34" charset="-122"/>
              </a:rPr>
              <a:t>ACTION_PACKAGE_REPLACED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tx2"/>
                </a:solidFill>
                <a:ea typeface="微软雅黑" pitchFamily="34" charset="-122"/>
              </a:rPr>
              <a:t>所有应用</a:t>
            </a:r>
            <a:endParaRPr lang="en-US" altLang="zh-CN" sz="20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2"/>
                </a:solidFill>
                <a:ea typeface="微软雅黑" pitchFamily="34" charset="-122"/>
              </a:rPr>
              <a:t>Android 1.5+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solidFill>
                <a:schemeClr val="tx2"/>
              </a:solidFill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2"/>
                </a:solidFill>
                <a:ea typeface="微软雅黑" pitchFamily="34" charset="-122"/>
              </a:rPr>
              <a:t>ACTION_</a:t>
            </a:r>
            <a:r>
              <a:rPr lang="en-US" altLang="zh-CN" sz="2000" dirty="0" smtClean="0">
                <a:solidFill>
                  <a:srgbClr val="FF0000"/>
                </a:solidFill>
                <a:ea typeface="微软雅黑" pitchFamily="34" charset="-122"/>
              </a:rPr>
              <a:t>MY</a:t>
            </a:r>
            <a:r>
              <a:rPr lang="en-US" altLang="zh-CN" sz="2000" dirty="0" smtClean="0">
                <a:solidFill>
                  <a:schemeClr val="tx2"/>
                </a:solidFill>
                <a:ea typeface="微软雅黑" pitchFamily="34" charset="-122"/>
              </a:rPr>
              <a:t>_PACKAGE_REPLACED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ea typeface="微软雅黑" pitchFamily="34" charset="-122"/>
              </a:rPr>
              <a:t>当前</a:t>
            </a:r>
            <a:r>
              <a:rPr lang="zh-CN" altLang="en-US" sz="2000" dirty="0" smtClean="0">
                <a:solidFill>
                  <a:schemeClr val="tx2"/>
                </a:solidFill>
                <a:ea typeface="微软雅黑" pitchFamily="34" charset="-122"/>
              </a:rPr>
              <a:t>应用</a:t>
            </a:r>
            <a:endParaRPr lang="en-US" altLang="zh-CN" sz="2000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2"/>
                </a:solidFill>
                <a:ea typeface="微软雅黑" pitchFamily="34" charset="-122"/>
              </a:rPr>
              <a:t>Android 3.1+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43711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hlinkClick r:id="rId2"/>
              </a:rPr>
              <a:t>https://</a:t>
            </a:r>
            <a:r>
              <a:rPr lang="en-US" altLang="zh-CN" sz="1600" dirty="0" smtClean="0">
                <a:hlinkClick r:id="rId2"/>
              </a:rPr>
              <a:t>github.com/oasisfeng/deagle/tree/master/src/com/oasisfeng/android/pattern/update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17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若非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用户同意，切忌启动长期运行的后台服务。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如需短时前台任务：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AsyncTask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如需短时后台服务：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IntentService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如需长周期定时任务：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AlarmManager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需周期性数据同步：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SyncAdapter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需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PUSH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It's complicated……</a:t>
            </a:r>
          </a:p>
        </p:txBody>
      </p:sp>
    </p:spTree>
    <p:extLst>
      <p:ext uri="{BB962C8B-B14F-4D97-AF65-F5344CB8AC3E}">
        <p14:creationId xmlns:p14="http://schemas.microsoft.com/office/powerpoint/2010/main" val="10102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珍惜用户的信任，从节约资源做起。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分离的独立进程设计：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android:process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内存占用可缩减至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3M</a:t>
            </a: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以内（共用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进程则往往超过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10M</a:t>
            </a: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37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尽最大可能避免使用私有</a:t>
            </a:r>
            <a:r>
              <a:rPr lang="en-US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Push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机制。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Push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的设计决策时，将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设备体验代价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考虑在内。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是否真的需要实时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Push</a:t>
            </a: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？能否用周期同步替代？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优先使用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GCM Push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，在不可用时降级到私有实现。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淘宝客户端的设备统计中，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以上具备使用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GCM</a:t>
            </a: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的条件。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在私有实现中考虑引入启发式的唤醒周期调节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在实时性和耗电程度之间进行动态的</a:t>
            </a: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平衡</a:t>
            </a:r>
            <a:r>
              <a:rPr lang="zh-CN" altLang="en-US" sz="200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9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048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捍卫</a:t>
            </a:r>
            <a:r>
              <a:rPr lang="en-US" altLang="zh-CN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4000" b="1" dirty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4000" b="1" dirty="0">
              <a:solidFill>
                <a:srgbClr val="F79646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7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2048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何谓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2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758"/>
            <a:ext cx="2914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46" y="1828472"/>
            <a:ext cx="5122926" cy="46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924944"/>
            <a:ext cx="29146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definitely noticed an overall improvement in battery life.</a:t>
            </a:r>
          </a:p>
          <a:p>
            <a:pPr lvl="0">
              <a:lnSpc>
                <a:spcPct val="150000"/>
              </a:lnSpc>
            </a:pPr>
            <a:r>
              <a:rPr lang="en-US" altLang="zh-CN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en-US" altLang="zh-CN" dirty="0">
                <a:solidFill>
                  <a:srgbClr val="1F497D">
                    <a:lumMod val="60000"/>
                    <a:lumOff val="40000"/>
                  </a:srgbClr>
                </a:solidFill>
              </a:rPr>
              <a:t>LifeHacker.com</a:t>
            </a:r>
            <a:endParaRPr lang="zh-CN" alt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endParaRPr lang="en-US" altLang="zh-CN" sz="9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Greenify </a:t>
            </a:r>
            <a:r>
              <a:rPr lang="en-US" altLang="zh-CN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seems to be a very simple, elegant solution to a constant problem on </a:t>
            </a:r>
            <a:r>
              <a:rPr lang="en-US" altLang="zh-CN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altLang="zh-CN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AndroidPolice.com</a:t>
            </a:r>
            <a:endParaRPr lang="en-US" altLang="zh-CN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51" y="435729"/>
            <a:ext cx="4162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捍卫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3409"/>
            <a:ext cx="8136904" cy="45858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10  </a:t>
            </a:r>
            <a:r>
              <a:rPr lang="en-US" altLang="zh-CN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Greenified</a:t>
            </a:r>
            <a:r>
              <a:rPr lang="en-US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Apps</a:t>
            </a:r>
            <a:br>
              <a:rPr lang="en-US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China</a:t>
            </a:r>
          </a:p>
          <a:p>
            <a:endParaRPr lang="en-US" altLang="zh-CN" sz="20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com.tencent.mm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com.UCMobile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com.tencent.mobileqq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com.wandoujia.phoenix2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com.sina.weibo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com.baidu.BaiduMap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com.qvod.player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com.taobao.taobao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com.youdao.dict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com.eg.android.AlipayGphone</a:t>
            </a:r>
            <a:endParaRPr lang="en-US" altLang="zh-CN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World-wide</a:t>
            </a:r>
          </a:p>
          <a:p>
            <a:pPr marL="457200" indent="-368300"/>
            <a:endParaRPr lang="en-US" altLang="zh-CN" sz="20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Facebook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Google Maps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Titanium Backup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Google Play services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WeChat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YouTube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Chrome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WhatsApp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368300">
              <a:buFont typeface="+mj-lt"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Twitter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4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何谓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手机为何越用越慢，待机也越来越短？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而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却不会。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系统太烂了！？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何谓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多任务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—— Android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开放性中最难拿捏的一柄双刃剑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用户体验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不仅仅取决于当前运行的应用自身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核心：省电、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流畅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980728"/>
            <a:ext cx="65817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国内某知名地图应用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2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何谓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特点：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用户：　难分肇因，一旦揪出元凶就会极度痛恨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开发者：浑然不知，稍有一步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踏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错便会招致骂名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社区：　破窗效应，最终毁掉整个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生态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048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4000" b="1" dirty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4000" b="1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是如何被腐蚀的</a:t>
            </a:r>
            <a:endParaRPr lang="zh-CN" altLang="en-US" sz="4000" b="1" dirty="0">
              <a:solidFill>
                <a:srgbClr val="F79646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9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是如何被腐蚀的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卡顿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的祸首：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（在后台进行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连续的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IO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进程创建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过量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GC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聚沙成塔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虚尾箭头 4"/>
          <p:cNvSpPr/>
          <p:nvPr/>
        </p:nvSpPr>
        <p:spPr>
          <a:xfrm rot="10800000">
            <a:off x="4103948" y="2348880"/>
            <a:ext cx="468052" cy="1440160"/>
          </a:xfrm>
          <a:prstGeom prst="stripedRightArrow">
            <a:avLst>
              <a:gd name="adj1" fmla="val 55379"/>
              <a:gd name="adj2" fmla="val 66677"/>
            </a:avLst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39938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 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内存不足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7809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App</a:t>
            </a:r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启动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78092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 Broadcast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399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设备体验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』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是如何被腐蚀的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什么样的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会造成设备的整体卡顿？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 1: 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静态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Broadcast Receiver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(in AndroidManifest.xml)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 2: 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后台服务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 3: 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以非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WAKEUP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方式使用 </a:t>
            </a:r>
            <a:r>
              <a:rPr lang="en-US" altLang="zh-CN" sz="240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AlarmManager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0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635</Words>
  <Application>Microsoft Office PowerPoint</Application>
  <PresentationFormat>全屏显示(4:3)</PresentationFormat>
  <Paragraphs>139</Paragraphs>
  <Slides>21</Slides>
  <Notes>3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凝岚</dc:creator>
  <cp:lastModifiedBy>无锋</cp:lastModifiedBy>
  <cp:revision>111</cp:revision>
  <dcterms:created xsi:type="dcterms:W3CDTF">2013-06-14T07:54:17Z</dcterms:created>
  <dcterms:modified xsi:type="dcterms:W3CDTF">2013-07-11T04:18:13Z</dcterms:modified>
</cp:coreProperties>
</file>